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88" r:id="rId2"/>
    <p:sldId id="389" r:id="rId3"/>
    <p:sldId id="390" r:id="rId4"/>
    <p:sldId id="381" r:id="rId5"/>
    <p:sldId id="392" r:id="rId6"/>
    <p:sldId id="396" r:id="rId7"/>
    <p:sldId id="256" r:id="rId8"/>
    <p:sldId id="365" r:id="rId9"/>
    <p:sldId id="367" r:id="rId10"/>
    <p:sldId id="331" r:id="rId11"/>
    <p:sldId id="373" r:id="rId12"/>
    <p:sldId id="374" r:id="rId13"/>
    <p:sldId id="375" r:id="rId14"/>
    <p:sldId id="371" r:id="rId15"/>
    <p:sldId id="378" r:id="rId16"/>
    <p:sldId id="376" r:id="rId17"/>
    <p:sldId id="372" r:id="rId18"/>
    <p:sldId id="370" r:id="rId19"/>
    <p:sldId id="383" r:id="rId20"/>
    <p:sldId id="385" r:id="rId21"/>
    <p:sldId id="386" r:id="rId22"/>
    <p:sldId id="387" r:id="rId23"/>
    <p:sldId id="382" r:id="rId24"/>
    <p:sldId id="351" r:id="rId25"/>
    <p:sldId id="384" r:id="rId26"/>
    <p:sldId id="368" r:id="rId27"/>
    <p:sldId id="369" r:id="rId28"/>
    <p:sldId id="366" r:id="rId29"/>
    <p:sldId id="395" r:id="rId30"/>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84" autoAdjust="0"/>
  </p:normalViewPr>
  <p:slideViewPr>
    <p:cSldViewPr>
      <p:cViewPr>
        <p:scale>
          <a:sx n="107" d="100"/>
          <a:sy n="107" d="100"/>
        </p:scale>
        <p:origin x="-84" y="-300"/>
      </p:cViewPr>
      <p:guideLst>
        <p:guide orient="horz" pos="1620"/>
        <p:guide pos="2880"/>
      </p:guideLst>
    </p:cSldViewPr>
  </p:slideViewPr>
  <p:notesTextViewPr>
    <p:cViewPr>
      <p:scale>
        <a:sx n="1" d="1"/>
        <a:sy n="1" d="1"/>
      </p:scale>
      <p:origin x="0" y="0"/>
    </p:cViewPr>
  </p:notesTextViewPr>
  <p:sorterViewPr>
    <p:cViewPr>
      <p:scale>
        <a:sx n="100" d="100"/>
        <a:sy n="100" d="100"/>
      </p:scale>
      <p:origin x="0" y="1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4DC101DE-8720-47E9-85C5-D1AAB3BE9F92}" type="datetimeFigureOut">
              <a:rPr lang="en-US" smtClean="0"/>
              <a:pPr/>
              <a:t>10/25/2015</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60EBB0FA-2B2C-43CD-97B2-6B93125AA48F}" type="slidenum">
              <a:rPr lang="en-US" smtClean="0"/>
              <a:pPr/>
              <a:t>‹#›</a:t>
            </a:fld>
            <a:endParaRPr lang="en-US"/>
          </a:p>
        </p:txBody>
      </p:sp>
    </p:spTree>
    <p:extLst>
      <p:ext uri="{BB962C8B-B14F-4D97-AF65-F5344CB8AC3E}">
        <p14:creationId xmlns:p14="http://schemas.microsoft.com/office/powerpoint/2010/main" val="2719798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B53699FE-FBFE-443A-93D5-6244A1DACBD2}" type="datetimeFigureOut">
              <a:rPr lang="en-US" smtClean="0"/>
              <a:pPr/>
              <a:t>10/25/2015</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F9806218-5C51-4ADB-914E-82CF7BA67A70}" type="slidenum">
              <a:rPr lang="en-US" smtClean="0"/>
              <a:pPr/>
              <a:t>‹#›</a:t>
            </a:fld>
            <a:endParaRPr lang="en-US"/>
          </a:p>
        </p:txBody>
      </p:sp>
    </p:spTree>
    <p:extLst>
      <p:ext uri="{BB962C8B-B14F-4D97-AF65-F5344CB8AC3E}">
        <p14:creationId xmlns:p14="http://schemas.microsoft.com/office/powerpoint/2010/main" val="2087381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t>4</a:t>
            </a:fld>
            <a:endParaRPr lang="en-US"/>
          </a:p>
        </p:txBody>
      </p:sp>
    </p:spTree>
    <p:extLst>
      <p:ext uri="{BB962C8B-B14F-4D97-AF65-F5344CB8AC3E}">
        <p14:creationId xmlns:p14="http://schemas.microsoft.com/office/powerpoint/2010/main" val="2776611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pPr/>
              <a:t>20</a:t>
            </a:fld>
            <a:endParaRPr lang="en-US"/>
          </a:p>
        </p:txBody>
      </p:sp>
    </p:spTree>
    <p:extLst>
      <p:ext uri="{BB962C8B-B14F-4D97-AF65-F5344CB8AC3E}">
        <p14:creationId xmlns:p14="http://schemas.microsoft.com/office/powerpoint/2010/main" val="2175071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pPr/>
              <a:t>21</a:t>
            </a:fld>
            <a:endParaRPr lang="en-US"/>
          </a:p>
        </p:txBody>
      </p:sp>
    </p:spTree>
    <p:extLst>
      <p:ext uri="{BB962C8B-B14F-4D97-AF65-F5344CB8AC3E}">
        <p14:creationId xmlns:p14="http://schemas.microsoft.com/office/powerpoint/2010/main" val="2175071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pPr/>
              <a:t>22</a:t>
            </a:fld>
            <a:endParaRPr lang="en-US"/>
          </a:p>
        </p:txBody>
      </p:sp>
    </p:spTree>
    <p:extLst>
      <p:ext uri="{BB962C8B-B14F-4D97-AF65-F5344CB8AC3E}">
        <p14:creationId xmlns:p14="http://schemas.microsoft.com/office/powerpoint/2010/main" val="2175071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TWOT</a:t>
            </a:r>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pPr/>
              <a:t>23</a:t>
            </a:fld>
            <a:endParaRPr lang="en-US"/>
          </a:p>
        </p:txBody>
      </p:sp>
    </p:spTree>
    <p:extLst>
      <p:ext uri="{BB962C8B-B14F-4D97-AF65-F5344CB8AC3E}">
        <p14:creationId xmlns:p14="http://schemas.microsoft.com/office/powerpoint/2010/main" val="2175071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TWOT</a:t>
            </a:r>
            <a:r>
              <a:rPr lang="en-US" dirty="0" smtClean="0"/>
              <a:t> #230</a:t>
            </a:r>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pPr/>
              <a:t>24</a:t>
            </a:fld>
            <a:endParaRPr lang="en-US"/>
          </a:p>
        </p:txBody>
      </p:sp>
    </p:spTree>
    <p:extLst>
      <p:ext uri="{BB962C8B-B14F-4D97-AF65-F5344CB8AC3E}">
        <p14:creationId xmlns:p14="http://schemas.microsoft.com/office/powerpoint/2010/main" val="2175071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TWOT</a:t>
            </a:r>
            <a:r>
              <a:rPr lang="en-US" dirty="0" smtClean="0"/>
              <a:t> #230</a:t>
            </a:r>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pPr/>
              <a:t>25</a:t>
            </a:fld>
            <a:endParaRPr lang="en-US"/>
          </a:p>
        </p:txBody>
      </p:sp>
    </p:spTree>
    <p:extLst>
      <p:ext uri="{BB962C8B-B14F-4D97-AF65-F5344CB8AC3E}">
        <p14:creationId xmlns:p14="http://schemas.microsoft.com/office/powerpoint/2010/main" val="2175071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TWOT</a:t>
            </a:r>
            <a:r>
              <a:rPr lang="en-US" smtClean="0"/>
              <a:t> #230</a:t>
            </a:r>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pPr/>
              <a:t>26</a:t>
            </a:fld>
            <a:endParaRPr lang="en-US"/>
          </a:p>
        </p:txBody>
      </p:sp>
    </p:spTree>
    <p:extLst>
      <p:ext uri="{BB962C8B-B14F-4D97-AF65-F5344CB8AC3E}">
        <p14:creationId xmlns:p14="http://schemas.microsoft.com/office/powerpoint/2010/main" val="2175071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TWOT</a:t>
            </a:r>
            <a:r>
              <a:rPr lang="en-US" smtClean="0"/>
              <a:t> #230</a:t>
            </a:r>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pPr/>
              <a:t>27</a:t>
            </a:fld>
            <a:endParaRPr lang="en-US"/>
          </a:p>
        </p:txBody>
      </p:sp>
    </p:spTree>
    <p:extLst>
      <p:ext uri="{BB962C8B-B14F-4D97-AF65-F5344CB8AC3E}">
        <p14:creationId xmlns:p14="http://schemas.microsoft.com/office/powerpoint/2010/main" val="2175071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pPr/>
              <a:t>28</a:t>
            </a:fld>
            <a:endParaRPr lang="en-US"/>
          </a:p>
        </p:txBody>
      </p:sp>
    </p:spTree>
    <p:extLst>
      <p:ext uri="{BB962C8B-B14F-4D97-AF65-F5344CB8AC3E}">
        <p14:creationId xmlns:p14="http://schemas.microsoft.com/office/powerpoint/2010/main" val="217507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t>6</a:t>
            </a:fld>
            <a:endParaRPr lang="en-US"/>
          </a:p>
        </p:txBody>
      </p:sp>
    </p:spTree>
    <p:extLst>
      <p:ext uri="{BB962C8B-B14F-4D97-AF65-F5344CB8AC3E}">
        <p14:creationId xmlns:p14="http://schemas.microsoft.com/office/powerpoint/2010/main" val="277661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pPr/>
              <a:t>10</a:t>
            </a:fld>
            <a:endParaRPr lang="en-US"/>
          </a:p>
        </p:txBody>
      </p:sp>
    </p:spTree>
    <p:extLst>
      <p:ext uri="{BB962C8B-B14F-4D97-AF65-F5344CB8AC3E}">
        <p14:creationId xmlns:p14="http://schemas.microsoft.com/office/powerpoint/2010/main" val="217507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pPr/>
              <a:t>14</a:t>
            </a:fld>
            <a:endParaRPr lang="en-US"/>
          </a:p>
        </p:txBody>
      </p:sp>
    </p:spTree>
    <p:extLst>
      <p:ext uri="{BB962C8B-B14F-4D97-AF65-F5344CB8AC3E}">
        <p14:creationId xmlns:p14="http://schemas.microsoft.com/office/powerpoint/2010/main" val="2175071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pPr/>
              <a:t>15</a:t>
            </a:fld>
            <a:endParaRPr lang="en-US"/>
          </a:p>
        </p:txBody>
      </p:sp>
    </p:spTree>
    <p:extLst>
      <p:ext uri="{BB962C8B-B14F-4D97-AF65-F5344CB8AC3E}">
        <p14:creationId xmlns:p14="http://schemas.microsoft.com/office/powerpoint/2010/main" val="2175071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pPr/>
              <a:t>16</a:t>
            </a:fld>
            <a:endParaRPr lang="en-US"/>
          </a:p>
        </p:txBody>
      </p:sp>
    </p:spTree>
    <p:extLst>
      <p:ext uri="{BB962C8B-B14F-4D97-AF65-F5344CB8AC3E}">
        <p14:creationId xmlns:p14="http://schemas.microsoft.com/office/powerpoint/2010/main" val="217507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pPr/>
              <a:t>17</a:t>
            </a:fld>
            <a:endParaRPr lang="en-US"/>
          </a:p>
        </p:txBody>
      </p:sp>
    </p:spTree>
    <p:extLst>
      <p:ext uri="{BB962C8B-B14F-4D97-AF65-F5344CB8AC3E}">
        <p14:creationId xmlns:p14="http://schemas.microsoft.com/office/powerpoint/2010/main" val="2175071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pPr/>
              <a:t>18</a:t>
            </a:fld>
            <a:endParaRPr lang="en-US"/>
          </a:p>
        </p:txBody>
      </p:sp>
    </p:spTree>
    <p:extLst>
      <p:ext uri="{BB962C8B-B14F-4D97-AF65-F5344CB8AC3E}">
        <p14:creationId xmlns:p14="http://schemas.microsoft.com/office/powerpoint/2010/main" val="2175071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06218-5C51-4ADB-914E-82CF7BA67A70}" type="slidenum">
              <a:rPr lang="en-US" smtClean="0"/>
              <a:pPr/>
              <a:t>19</a:t>
            </a:fld>
            <a:endParaRPr lang="en-US"/>
          </a:p>
        </p:txBody>
      </p:sp>
    </p:spTree>
    <p:extLst>
      <p:ext uri="{BB962C8B-B14F-4D97-AF65-F5344CB8AC3E}">
        <p14:creationId xmlns:p14="http://schemas.microsoft.com/office/powerpoint/2010/main" val="217507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AC9C64-4D6E-469D-89D9-615E77F6A964}"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0D195-23BA-4E81-885B-8A5FC7E562E4}" type="slidenum">
              <a:rPr lang="en-US" smtClean="0"/>
              <a:pPr/>
              <a:t>‹#›</a:t>
            </a:fld>
            <a:endParaRPr lang="en-US"/>
          </a:p>
        </p:txBody>
      </p:sp>
    </p:spTree>
    <p:extLst>
      <p:ext uri="{BB962C8B-B14F-4D97-AF65-F5344CB8AC3E}">
        <p14:creationId xmlns:p14="http://schemas.microsoft.com/office/powerpoint/2010/main" val="20992941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alpha val="85000"/>
            </a:schemeClr>
          </a:solidFill>
          <a:effectLst>
            <a:softEdge rad="31750"/>
          </a:effectLst>
        </p:spPr>
        <p:txBody>
          <a:bodyPr/>
          <a:lstStyle/>
          <a:p>
            <a:r>
              <a:rPr lang="en-US" dirty="0" smtClean="0"/>
              <a:t>Click to edit Master title style</a:t>
            </a:r>
            <a:endParaRPr lang="en-US" dirty="0"/>
          </a:p>
        </p:txBody>
      </p:sp>
      <p:sp>
        <p:nvSpPr>
          <p:cNvPr id="3" name="Content Placeholder 2"/>
          <p:cNvSpPr>
            <a:spLocks noGrp="1"/>
          </p:cNvSpPr>
          <p:nvPr>
            <p:ph idx="1"/>
          </p:nvPr>
        </p:nvSpPr>
        <p:spPr>
          <a:solidFill>
            <a:schemeClr val="bg2">
              <a:alpha val="85000"/>
            </a:schemeClr>
          </a:solidFill>
          <a:effectLst>
            <a:softEdge rad="31750"/>
          </a:effectLst>
        </p:spPr>
        <p:txBody>
          <a:bodyPr/>
          <a:lstStyle>
            <a:lvl1pPr>
              <a:spcBef>
                <a:spcPts val="600"/>
              </a:spcBef>
              <a:defRPr sz="4400"/>
            </a:lvl1pPr>
            <a:lvl2pPr>
              <a:spcBef>
                <a:spcPts val="600"/>
              </a:spcBef>
              <a:defRPr sz="4400"/>
            </a:lvl2pPr>
            <a:lvl3pPr>
              <a:spcBef>
                <a:spcPts val="600"/>
              </a:spcBef>
              <a:defRPr sz="4400"/>
            </a:lvl3pPr>
            <a:lvl4pPr>
              <a:spcBef>
                <a:spcPts val="600"/>
              </a:spcBef>
              <a:defRPr sz="44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3FAC9C64-4D6E-469D-89D9-615E77F6A964}"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0D195-23BA-4E81-885B-8A5FC7E562E4}" type="slidenum">
              <a:rPr lang="en-US" smtClean="0"/>
              <a:pPr/>
              <a:t>‹#›</a:t>
            </a:fld>
            <a:endParaRPr lang="en-US"/>
          </a:p>
        </p:txBody>
      </p:sp>
    </p:spTree>
    <p:extLst>
      <p:ext uri="{BB962C8B-B14F-4D97-AF65-F5344CB8AC3E}">
        <p14:creationId xmlns:p14="http://schemas.microsoft.com/office/powerpoint/2010/main" val="5206653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AC9C64-4D6E-469D-89D9-615E77F6A964}"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0D195-23BA-4E81-885B-8A5FC7E562E4}" type="slidenum">
              <a:rPr lang="en-US" smtClean="0"/>
              <a:pPr/>
              <a:t>‹#›</a:t>
            </a:fld>
            <a:endParaRPr lang="en-US"/>
          </a:p>
        </p:txBody>
      </p:sp>
    </p:spTree>
    <p:extLst>
      <p:ext uri="{BB962C8B-B14F-4D97-AF65-F5344CB8AC3E}">
        <p14:creationId xmlns:p14="http://schemas.microsoft.com/office/powerpoint/2010/main" val="39198128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AC9C64-4D6E-469D-89D9-615E77F6A964}"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0D195-23BA-4E81-885B-8A5FC7E562E4}" type="slidenum">
              <a:rPr lang="en-US" smtClean="0"/>
              <a:pPr/>
              <a:t>‹#›</a:t>
            </a:fld>
            <a:endParaRPr lang="en-US"/>
          </a:p>
        </p:txBody>
      </p:sp>
    </p:spTree>
    <p:extLst>
      <p:ext uri="{BB962C8B-B14F-4D97-AF65-F5344CB8AC3E}">
        <p14:creationId xmlns:p14="http://schemas.microsoft.com/office/powerpoint/2010/main" val="36318782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AC9C64-4D6E-469D-89D9-615E77F6A964}" type="datetimeFigureOut">
              <a:rPr lang="en-US" smtClean="0"/>
              <a:pPr/>
              <a:t>10/25/2015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0D195-23BA-4E81-885B-8A5FC7E562E4}" type="slidenum">
              <a:rPr lang="en-US" smtClean="0"/>
              <a:pPr/>
              <a:t>‹#›</a:t>
            </a:fld>
            <a:endParaRPr lang="en-US"/>
          </a:p>
        </p:txBody>
      </p:sp>
    </p:spTree>
    <p:extLst>
      <p:ext uri="{BB962C8B-B14F-4D97-AF65-F5344CB8AC3E}">
        <p14:creationId xmlns:p14="http://schemas.microsoft.com/office/powerpoint/2010/main" val="2299138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AC9C64-4D6E-469D-89D9-615E77F6A964}" type="datetimeFigureOut">
              <a:rPr lang="en-US" smtClean="0"/>
              <a:pPr/>
              <a:t>10/25/2015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00D195-23BA-4E81-885B-8A5FC7E562E4}" type="slidenum">
              <a:rPr lang="en-US" smtClean="0"/>
              <a:pPr/>
              <a:t>‹#›</a:t>
            </a:fld>
            <a:endParaRPr lang="en-US"/>
          </a:p>
        </p:txBody>
      </p:sp>
    </p:spTree>
    <p:extLst>
      <p:ext uri="{BB962C8B-B14F-4D97-AF65-F5344CB8AC3E}">
        <p14:creationId xmlns:p14="http://schemas.microsoft.com/office/powerpoint/2010/main" val="16849737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C9C64-4D6E-469D-89D9-615E77F6A964}" type="datetimeFigureOut">
              <a:rPr lang="en-US" smtClean="0"/>
              <a:pPr/>
              <a:t>10/25/2015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00D195-23BA-4E81-885B-8A5FC7E562E4}" type="slidenum">
              <a:rPr lang="en-US" smtClean="0"/>
              <a:pPr/>
              <a:t>‹#›</a:t>
            </a:fld>
            <a:endParaRPr lang="en-US"/>
          </a:p>
        </p:txBody>
      </p:sp>
    </p:spTree>
    <p:extLst>
      <p:ext uri="{BB962C8B-B14F-4D97-AF65-F5344CB8AC3E}">
        <p14:creationId xmlns:p14="http://schemas.microsoft.com/office/powerpoint/2010/main" val="384438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C9C64-4D6E-469D-89D9-615E77F6A964}"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0D195-23BA-4E81-885B-8A5FC7E562E4}" type="slidenum">
              <a:rPr lang="en-US" smtClean="0"/>
              <a:pPr/>
              <a:t>‹#›</a:t>
            </a:fld>
            <a:endParaRPr lang="en-US"/>
          </a:p>
        </p:txBody>
      </p:sp>
    </p:spTree>
    <p:extLst>
      <p:ext uri="{BB962C8B-B14F-4D97-AF65-F5344CB8AC3E}">
        <p14:creationId xmlns:p14="http://schemas.microsoft.com/office/powerpoint/2010/main" val="28891243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C9C64-4D6E-469D-89D9-615E77F6A964}"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0D195-23BA-4E81-885B-8A5FC7E562E4}" type="slidenum">
              <a:rPr lang="en-US" smtClean="0"/>
              <a:pPr/>
              <a:t>‹#›</a:t>
            </a:fld>
            <a:endParaRPr lang="en-US"/>
          </a:p>
        </p:txBody>
      </p:sp>
    </p:spTree>
    <p:extLst>
      <p:ext uri="{BB962C8B-B14F-4D97-AF65-F5344CB8AC3E}">
        <p14:creationId xmlns:p14="http://schemas.microsoft.com/office/powerpoint/2010/main" val="26737187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FAC9C64-4D6E-469D-89D9-615E77F6A964}" type="datetimeFigureOut">
              <a:rPr lang="en-US" smtClean="0"/>
              <a:pPr/>
              <a:t>10/25/2015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800D195-23BA-4E81-885B-8A5FC7E562E4}" type="slidenum">
              <a:rPr lang="en-US" smtClean="0"/>
              <a:pPr/>
              <a:t>‹#›</a:t>
            </a:fld>
            <a:endParaRPr lang="en-US"/>
          </a:p>
        </p:txBody>
      </p:sp>
    </p:spTree>
    <p:extLst>
      <p:ext uri="{BB962C8B-B14F-4D97-AF65-F5344CB8AC3E}">
        <p14:creationId xmlns:p14="http://schemas.microsoft.com/office/powerpoint/2010/main" val="377644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556" t="5655" r="7939" b="20989"/>
          <a:stretch/>
        </p:blipFill>
        <p:spPr>
          <a:xfrm>
            <a:off x="609600" y="0"/>
            <a:ext cx="8001000" cy="5143500"/>
          </a:xfrm>
          <a:prstGeom prst="rect">
            <a:avLst/>
          </a:prstGeom>
        </p:spPr>
      </p:pic>
    </p:spTree>
    <p:extLst>
      <p:ext uri="{BB962C8B-B14F-4D97-AF65-F5344CB8AC3E}">
        <p14:creationId xmlns:p14="http://schemas.microsoft.com/office/powerpoint/2010/main" val="259166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a:t>
            </a:r>
            <a:r>
              <a:rPr lang="en-US" dirty="0" smtClean="0"/>
              <a:t>Made You</a:t>
            </a:r>
            <a:endParaRPr lang="en-US" dirty="0"/>
          </a:p>
        </p:txBody>
      </p:sp>
      <p:sp>
        <p:nvSpPr>
          <p:cNvPr id="3" name="Content Placeholder 2"/>
          <p:cNvSpPr>
            <a:spLocks noGrp="1"/>
          </p:cNvSpPr>
          <p:nvPr>
            <p:ph idx="1"/>
          </p:nvPr>
        </p:nvSpPr>
        <p:spPr>
          <a:xfrm>
            <a:off x="457200" y="1200150"/>
            <a:ext cx="8229600" cy="3733799"/>
          </a:xfrm>
        </p:spPr>
        <p:txBody>
          <a:bodyPr/>
          <a:lstStyle/>
          <a:p>
            <a:r>
              <a:rPr lang="en-US" dirty="0" smtClean="0"/>
              <a:t>This is about God, not us</a:t>
            </a:r>
          </a:p>
          <a:p>
            <a:pPr lvl="1"/>
            <a:r>
              <a:rPr lang="en-US" dirty="0" smtClean="0"/>
              <a:t>We </a:t>
            </a:r>
            <a:r>
              <a:rPr lang="en-US" dirty="0" smtClean="0"/>
              <a:t>tend to emphasize </a:t>
            </a:r>
            <a:r>
              <a:rPr lang="en-US" dirty="0" smtClean="0"/>
              <a:t>the </a:t>
            </a:r>
            <a:r>
              <a:rPr lang="en-US" dirty="0" smtClean="0"/>
              <a:t>adjectives and verbs</a:t>
            </a:r>
            <a:endParaRPr lang="en-US" dirty="0" smtClean="0"/>
          </a:p>
          <a:p>
            <a:pPr lvl="1"/>
            <a:r>
              <a:rPr lang="en-US" dirty="0" smtClean="0"/>
              <a:t>Psalmist emphasized the Subject</a:t>
            </a:r>
          </a:p>
        </p:txBody>
      </p:sp>
    </p:spTree>
    <p:extLst>
      <p:ext uri="{BB962C8B-B14F-4D97-AF65-F5344CB8AC3E}">
        <p14:creationId xmlns:p14="http://schemas.microsoft.com/office/powerpoint/2010/main" val="184567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33978"/>
            <a:ext cx="8915400" cy="451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403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02" t="7450" r="19680" b="4610"/>
          <a:stretch/>
        </p:blipFill>
        <p:spPr bwMode="auto">
          <a:xfrm>
            <a:off x="60756" y="57150"/>
            <a:ext cx="4739844"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804"/>
            <a:ext cx="4040842" cy="5072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41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637" t="11112" r="2929" b="4797"/>
          <a:stretch/>
        </p:blipFill>
        <p:spPr bwMode="auto">
          <a:xfrm>
            <a:off x="4374463" y="339724"/>
            <a:ext cx="4388537"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65"/>
            <a:ext cx="3429000" cy="5152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32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a:t>
            </a:r>
            <a:r>
              <a:rPr lang="en-US" dirty="0" smtClean="0"/>
              <a:t>Made You</a:t>
            </a:r>
            <a:endParaRPr lang="en-US" dirty="0"/>
          </a:p>
        </p:txBody>
      </p:sp>
      <p:sp>
        <p:nvSpPr>
          <p:cNvPr id="3" name="Content Placeholder 2"/>
          <p:cNvSpPr>
            <a:spLocks noGrp="1"/>
          </p:cNvSpPr>
          <p:nvPr>
            <p:ph idx="1"/>
          </p:nvPr>
        </p:nvSpPr>
        <p:spPr>
          <a:xfrm>
            <a:off x="457200" y="1200150"/>
            <a:ext cx="8229600" cy="3733799"/>
          </a:xfrm>
        </p:spPr>
        <p:txBody>
          <a:bodyPr/>
          <a:lstStyle/>
          <a:p>
            <a:r>
              <a:rPr lang="en-US" dirty="0" smtClean="0"/>
              <a:t>The point is not our self-esteem but our God-esteem!</a:t>
            </a:r>
          </a:p>
          <a:p>
            <a:pPr lvl="1"/>
            <a:r>
              <a:rPr lang="en-US" i="1" dirty="0" smtClean="0"/>
              <a:t>Fearfully</a:t>
            </a:r>
            <a:r>
              <a:rPr lang="en-US" dirty="0" smtClean="0"/>
              <a:t> – awe-inspiring</a:t>
            </a:r>
          </a:p>
          <a:p>
            <a:pPr lvl="1"/>
            <a:r>
              <a:rPr lang="en-US" i="1" dirty="0" smtClean="0"/>
              <a:t>Wonderfully</a:t>
            </a:r>
            <a:r>
              <a:rPr lang="en-US" dirty="0" smtClean="0"/>
              <a:t> – filling us with wonder and amazement</a:t>
            </a:r>
          </a:p>
        </p:txBody>
      </p:sp>
    </p:spTree>
    <p:extLst>
      <p:ext uri="{BB962C8B-B14F-4D97-AF65-F5344CB8AC3E}">
        <p14:creationId xmlns:p14="http://schemas.microsoft.com/office/powerpoint/2010/main" val="137289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5373"/>
          <a:stretch/>
        </p:blipFill>
        <p:spPr bwMode="auto">
          <a:xfrm>
            <a:off x="228600" y="209550"/>
            <a:ext cx="8686800" cy="474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711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a:t>
            </a:r>
            <a:r>
              <a:rPr lang="en-US" dirty="0" smtClean="0"/>
              <a:t>Made You</a:t>
            </a:r>
            <a:endParaRPr lang="en-US" dirty="0"/>
          </a:p>
        </p:txBody>
      </p:sp>
      <p:sp>
        <p:nvSpPr>
          <p:cNvPr id="3" name="Content Placeholder 2"/>
          <p:cNvSpPr>
            <a:spLocks noGrp="1"/>
          </p:cNvSpPr>
          <p:nvPr>
            <p:ph idx="1"/>
          </p:nvPr>
        </p:nvSpPr>
        <p:spPr>
          <a:xfrm>
            <a:off x="457200" y="1200150"/>
            <a:ext cx="8229600" cy="3733799"/>
          </a:xfrm>
        </p:spPr>
        <p:txBody>
          <a:bodyPr/>
          <a:lstStyle/>
          <a:p>
            <a:r>
              <a:rPr lang="en-US" dirty="0" smtClean="0"/>
              <a:t>What can we learn about God from </a:t>
            </a:r>
            <a:r>
              <a:rPr lang="en-US" dirty="0" smtClean="0"/>
              <a:t>these verses?</a:t>
            </a:r>
            <a:endParaRPr lang="en-US" dirty="0" smtClean="0"/>
          </a:p>
          <a:p>
            <a:r>
              <a:rPr lang="en-US" dirty="0" smtClean="0"/>
              <a:t>What should be our response?</a:t>
            </a:r>
          </a:p>
        </p:txBody>
      </p:sp>
    </p:spTree>
    <p:extLst>
      <p:ext uri="{BB962C8B-B14F-4D97-AF65-F5344CB8AC3E}">
        <p14:creationId xmlns:p14="http://schemas.microsoft.com/office/powerpoint/2010/main" val="414792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a:t>
            </a:r>
            <a:r>
              <a:rPr lang="en-US" dirty="0" smtClean="0"/>
              <a:t>Made You</a:t>
            </a:r>
            <a:endParaRPr lang="en-US" dirty="0"/>
          </a:p>
        </p:txBody>
      </p:sp>
      <p:sp>
        <p:nvSpPr>
          <p:cNvPr id="3" name="Content Placeholder 2"/>
          <p:cNvSpPr>
            <a:spLocks noGrp="1"/>
          </p:cNvSpPr>
          <p:nvPr>
            <p:ph idx="1"/>
          </p:nvPr>
        </p:nvSpPr>
        <p:spPr>
          <a:xfrm>
            <a:off x="457200" y="1200150"/>
            <a:ext cx="8229600" cy="3733799"/>
          </a:xfrm>
        </p:spPr>
        <p:txBody>
          <a:bodyPr/>
          <a:lstStyle/>
          <a:p>
            <a:r>
              <a:rPr lang="en-US" dirty="0" smtClean="0"/>
              <a:t>“I </a:t>
            </a:r>
            <a:r>
              <a:rPr lang="en-US" dirty="0"/>
              <a:t>will give thanks to </a:t>
            </a:r>
            <a:r>
              <a:rPr lang="en-US" dirty="0" smtClean="0"/>
              <a:t>You” (14a)</a:t>
            </a:r>
          </a:p>
          <a:p>
            <a:r>
              <a:rPr lang="en-US" dirty="0" smtClean="0"/>
              <a:t>“Wonderful </a:t>
            </a:r>
            <a:r>
              <a:rPr lang="en-US" dirty="0"/>
              <a:t>are Your </a:t>
            </a:r>
            <a:r>
              <a:rPr lang="en-US" dirty="0" smtClean="0"/>
              <a:t>works” (14b)</a:t>
            </a:r>
          </a:p>
          <a:p>
            <a:r>
              <a:rPr lang="en-US" dirty="0" smtClean="0"/>
              <a:t>“How precious…” (17-18)</a:t>
            </a:r>
          </a:p>
        </p:txBody>
      </p:sp>
    </p:spTree>
    <p:extLst>
      <p:ext uri="{BB962C8B-B14F-4D97-AF65-F5344CB8AC3E}">
        <p14:creationId xmlns:p14="http://schemas.microsoft.com/office/powerpoint/2010/main" val="200385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Cares About Your Holiness</a:t>
            </a:r>
          </a:p>
        </p:txBody>
      </p:sp>
      <p:sp>
        <p:nvSpPr>
          <p:cNvPr id="3" name="Content Placeholder 2"/>
          <p:cNvSpPr>
            <a:spLocks noGrp="1"/>
          </p:cNvSpPr>
          <p:nvPr>
            <p:ph idx="1"/>
          </p:nvPr>
        </p:nvSpPr>
        <p:spPr>
          <a:xfrm>
            <a:off x="457200" y="1200150"/>
            <a:ext cx="8229600" cy="3733799"/>
          </a:xfrm>
        </p:spPr>
        <p:txBody>
          <a:bodyPr/>
          <a:lstStyle/>
          <a:p>
            <a:r>
              <a:rPr lang="en-US" dirty="0" smtClean="0"/>
              <a:t>But not everyone has the same response (Ps. 14; Rom. 1:18-23)</a:t>
            </a:r>
          </a:p>
          <a:p>
            <a:r>
              <a:rPr lang="en-US" dirty="0" smtClean="0"/>
              <a:t>The Psalmist declares his love for God by decrying those who hate God (cf. Ps. 10)</a:t>
            </a:r>
          </a:p>
          <a:p>
            <a:endParaRPr lang="en-US" dirty="0" smtClean="0"/>
          </a:p>
        </p:txBody>
      </p:sp>
    </p:spTree>
    <p:extLst>
      <p:ext uri="{BB962C8B-B14F-4D97-AF65-F5344CB8AC3E}">
        <p14:creationId xmlns:p14="http://schemas.microsoft.com/office/powerpoint/2010/main" val="427797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Cares About Your Holiness</a:t>
            </a:r>
          </a:p>
        </p:txBody>
      </p:sp>
      <p:sp>
        <p:nvSpPr>
          <p:cNvPr id="3" name="Content Placeholder 2"/>
          <p:cNvSpPr>
            <a:spLocks noGrp="1"/>
          </p:cNvSpPr>
          <p:nvPr>
            <p:ph idx="1"/>
          </p:nvPr>
        </p:nvSpPr>
        <p:spPr>
          <a:xfrm>
            <a:off x="457200" y="1200150"/>
            <a:ext cx="8229600" cy="3733799"/>
          </a:xfrm>
        </p:spPr>
        <p:txBody>
          <a:bodyPr/>
          <a:lstStyle/>
          <a:p>
            <a:r>
              <a:rPr lang="en-US" dirty="0" smtClean="0"/>
              <a:t>“The </a:t>
            </a:r>
            <a:r>
              <a:rPr lang="en-US" dirty="0"/>
              <a:t>way of the wicked is an abomination to the Lord, But He loves one who pursues righteousness</a:t>
            </a:r>
            <a:r>
              <a:rPr lang="en-US" dirty="0" smtClean="0"/>
              <a:t>.” (Prov</a:t>
            </a:r>
            <a:r>
              <a:rPr lang="en-US" dirty="0"/>
              <a:t>. </a:t>
            </a:r>
            <a:r>
              <a:rPr lang="en-US" dirty="0" smtClean="0"/>
              <a:t>15:9)</a:t>
            </a:r>
          </a:p>
        </p:txBody>
      </p:sp>
    </p:spTree>
    <p:extLst>
      <p:ext uri="{BB962C8B-B14F-4D97-AF65-F5344CB8AC3E}">
        <p14:creationId xmlns:p14="http://schemas.microsoft.com/office/powerpoint/2010/main" val="428229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006" y="0"/>
            <a:ext cx="6849988" cy="5143500"/>
          </a:xfrm>
          <a:prstGeom prst="rect">
            <a:avLst/>
          </a:prstGeom>
        </p:spPr>
      </p:pic>
    </p:spTree>
    <p:extLst>
      <p:ext uri="{BB962C8B-B14F-4D97-AF65-F5344CB8AC3E}">
        <p14:creationId xmlns:p14="http://schemas.microsoft.com/office/powerpoint/2010/main" val="191477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Cares About Your Holiness</a:t>
            </a:r>
          </a:p>
        </p:txBody>
      </p:sp>
      <p:sp>
        <p:nvSpPr>
          <p:cNvPr id="3" name="Content Placeholder 2"/>
          <p:cNvSpPr>
            <a:spLocks noGrp="1"/>
          </p:cNvSpPr>
          <p:nvPr>
            <p:ph idx="1"/>
          </p:nvPr>
        </p:nvSpPr>
        <p:spPr>
          <a:xfrm>
            <a:off x="457200" y="1200150"/>
            <a:ext cx="8229600" cy="3733799"/>
          </a:xfrm>
        </p:spPr>
        <p:txBody>
          <a:bodyPr/>
          <a:lstStyle/>
          <a:p>
            <a:r>
              <a:rPr lang="en-US" dirty="0" smtClean="0"/>
              <a:t>“Behold</a:t>
            </a:r>
            <a:r>
              <a:rPr lang="en-US" dirty="0"/>
              <a:t>, the fear of the Lord, that is wisdom</a:t>
            </a:r>
            <a:r>
              <a:rPr lang="en-US" dirty="0" smtClean="0"/>
              <a:t>; And </a:t>
            </a:r>
            <a:r>
              <a:rPr lang="en-US" dirty="0"/>
              <a:t>to depart from evil is understanding</a:t>
            </a:r>
            <a:r>
              <a:rPr lang="en-US" dirty="0" smtClean="0"/>
              <a:t>.” (Job 28:28)</a:t>
            </a:r>
          </a:p>
          <a:p>
            <a:r>
              <a:rPr lang="en-US" dirty="0"/>
              <a:t>“Fear the Lord and turn away from evil</a:t>
            </a:r>
            <a:r>
              <a:rPr lang="en-US" dirty="0" smtClean="0"/>
              <a:t>.” (Prov. 3:7)</a:t>
            </a:r>
            <a:endParaRPr lang="en-US" dirty="0" smtClean="0"/>
          </a:p>
        </p:txBody>
      </p:sp>
    </p:spTree>
    <p:extLst>
      <p:ext uri="{BB962C8B-B14F-4D97-AF65-F5344CB8AC3E}">
        <p14:creationId xmlns:p14="http://schemas.microsoft.com/office/powerpoint/2010/main" val="94898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Cares About Your Holiness</a:t>
            </a:r>
          </a:p>
        </p:txBody>
      </p:sp>
      <p:sp>
        <p:nvSpPr>
          <p:cNvPr id="3" name="Content Placeholder 2"/>
          <p:cNvSpPr>
            <a:spLocks noGrp="1"/>
          </p:cNvSpPr>
          <p:nvPr>
            <p:ph idx="1"/>
          </p:nvPr>
        </p:nvSpPr>
        <p:spPr>
          <a:xfrm>
            <a:off x="457200" y="1200150"/>
            <a:ext cx="8229600" cy="3733799"/>
          </a:xfrm>
        </p:spPr>
        <p:txBody>
          <a:bodyPr/>
          <a:lstStyle/>
          <a:p>
            <a:r>
              <a:rPr lang="en-US" dirty="0" smtClean="0"/>
              <a:t>“The </a:t>
            </a:r>
            <a:r>
              <a:rPr lang="en-US" dirty="0"/>
              <a:t>fear of the Lord is to hate evil.” </a:t>
            </a:r>
            <a:r>
              <a:rPr lang="en-US" dirty="0" smtClean="0"/>
              <a:t>(Prov. 8:13)</a:t>
            </a:r>
          </a:p>
          <a:p>
            <a:r>
              <a:rPr lang="en-US" dirty="0" smtClean="0"/>
              <a:t>“And by </a:t>
            </a:r>
            <a:r>
              <a:rPr lang="en-US" dirty="0"/>
              <a:t>the fear of the Lord one keeps away from evil</a:t>
            </a:r>
            <a:r>
              <a:rPr lang="en-US" dirty="0" smtClean="0"/>
              <a:t>.” (Prov. 16:6)</a:t>
            </a:r>
            <a:endParaRPr lang="en-US" dirty="0" smtClean="0"/>
          </a:p>
        </p:txBody>
      </p:sp>
    </p:spTree>
    <p:extLst>
      <p:ext uri="{BB962C8B-B14F-4D97-AF65-F5344CB8AC3E}">
        <p14:creationId xmlns:p14="http://schemas.microsoft.com/office/powerpoint/2010/main" val="89244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Cares About Your Holiness</a:t>
            </a:r>
          </a:p>
        </p:txBody>
      </p:sp>
      <p:sp>
        <p:nvSpPr>
          <p:cNvPr id="3" name="Content Placeholder 2"/>
          <p:cNvSpPr>
            <a:spLocks noGrp="1"/>
          </p:cNvSpPr>
          <p:nvPr>
            <p:ph idx="1"/>
          </p:nvPr>
        </p:nvSpPr>
        <p:spPr>
          <a:xfrm>
            <a:off x="457200" y="1200150"/>
            <a:ext cx="8229600" cy="3733799"/>
          </a:xfrm>
        </p:spPr>
        <p:txBody>
          <a:bodyPr/>
          <a:lstStyle/>
          <a:p>
            <a:r>
              <a:rPr lang="en-US" dirty="0" smtClean="0"/>
              <a:t>Vv. 19-22</a:t>
            </a:r>
          </a:p>
          <a:p>
            <a:pPr lvl="1"/>
            <a:r>
              <a:rPr lang="en-US" dirty="0" smtClean="0"/>
              <a:t>Reverence / awe / fear of God</a:t>
            </a:r>
          </a:p>
          <a:p>
            <a:pPr lvl="1"/>
            <a:r>
              <a:rPr lang="en-US" dirty="0" smtClean="0"/>
              <a:t>Declaration of God’s holiness</a:t>
            </a:r>
          </a:p>
          <a:p>
            <a:pPr lvl="1"/>
            <a:r>
              <a:rPr lang="en-US" dirty="0" smtClean="0"/>
              <a:t>Expression of worship</a:t>
            </a:r>
          </a:p>
          <a:p>
            <a:endParaRPr lang="en-US" dirty="0" smtClean="0"/>
          </a:p>
        </p:txBody>
      </p:sp>
    </p:spTree>
    <p:extLst>
      <p:ext uri="{BB962C8B-B14F-4D97-AF65-F5344CB8AC3E}">
        <p14:creationId xmlns:p14="http://schemas.microsoft.com/office/powerpoint/2010/main" val="379212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Cares About Your Holiness</a:t>
            </a:r>
          </a:p>
        </p:txBody>
      </p:sp>
      <p:sp>
        <p:nvSpPr>
          <p:cNvPr id="3" name="Content Placeholder 2"/>
          <p:cNvSpPr>
            <a:spLocks noGrp="1"/>
          </p:cNvSpPr>
          <p:nvPr>
            <p:ph idx="1"/>
          </p:nvPr>
        </p:nvSpPr>
        <p:spPr>
          <a:xfrm>
            <a:off x="457200" y="1200150"/>
            <a:ext cx="8229600" cy="3733799"/>
          </a:xfrm>
        </p:spPr>
        <p:txBody>
          <a:bodyPr/>
          <a:lstStyle/>
          <a:p>
            <a:r>
              <a:rPr lang="en-US" i="1" dirty="0" smtClean="0"/>
              <a:t>Search</a:t>
            </a:r>
            <a:r>
              <a:rPr lang="en-US" dirty="0"/>
              <a:t> </a:t>
            </a:r>
            <a:r>
              <a:rPr lang="en-US" i="1" dirty="0" smtClean="0"/>
              <a:t>me</a:t>
            </a:r>
            <a:r>
              <a:rPr lang="en-US" dirty="0" smtClean="0"/>
              <a:t> – “always connotes a diligent, difficult probing.”</a:t>
            </a:r>
          </a:p>
          <a:p>
            <a:pPr lvl="1"/>
            <a:r>
              <a:rPr lang="en-US" i="1" dirty="0" smtClean="0"/>
              <a:t>Know</a:t>
            </a:r>
            <a:r>
              <a:rPr lang="en-US" dirty="0" smtClean="0"/>
              <a:t> – come to a full and accurate spiritual assessment</a:t>
            </a:r>
          </a:p>
          <a:p>
            <a:pPr lvl="1"/>
            <a:r>
              <a:rPr lang="en-US" dirty="0" smtClean="0"/>
              <a:t>Why? Ps. 19:12-13; Prov. 16:2</a:t>
            </a:r>
          </a:p>
        </p:txBody>
      </p:sp>
    </p:spTree>
    <p:extLst>
      <p:ext uri="{BB962C8B-B14F-4D97-AF65-F5344CB8AC3E}">
        <p14:creationId xmlns:p14="http://schemas.microsoft.com/office/powerpoint/2010/main" val="426776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Cares About Your Holiness</a:t>
            </a:r>
          </a:p>
        </p:txBody>
      </p:sp>
      <p:sp>
        <p:nvSpPr>
          <p:cNvPr id="3" name="Content Placeholder 2"/>
          <p:cNvSpPr>
            <a:spLocks noGrp="1"/>
          </p:cNvSpPr>
          <p:nvPr>
            <p:ph idx="1"/>
          </p:nvPr>
        </p:nvSpPr>
        <p:spPr>
          <a:xfrm>
            <a:off x="457200" y="1200150"/>
            <a:ext cx="8229600" cy="3733799"/>
          </a:xfrm>
        </p:spPr>
        <p:txBody>
          <a:bodyPr/>
          <a:lstStyle/>
          <a:p>
            <a:r>
              <a:rPr lang="en-US" i="1" dirty="0" smtClean="0"/>
              <a:t>Try me</a:t>
            </a:r>
            <a:r>
              <a:rPr lang="en-US" dirty="0" smtClean="0"/>
              <a:t> – “examining to determine essential qualities, especially integrity”</a:t>
            </a:r>
          </a:p>
          <a:p>
            <a:pPr lvl="1"/>
            <a:r>
              <a:rPr lang="en-US" i="1" dirty="0" smtClean="0"/>
              <a:t>Anxious</a:t>
            </a:r>
            <a:r>
              <a:rPr lang="en-US" dirty="0" smtClean="0"/>
              <a:t> </a:t>
            </a:r>
            <a:r>
              <a:rPr lang="en-US" i="1" dirty="0" smtClean="0"/>
              <a:t>thoughts</a:t>
            </a:r>
            <a:r>
              <a:rPr lang="en-US" dirty="0" smtClean="0"/>
              <a:t> – disquieting thoughts and cares (Ps. 94:19)</a:t>
            </a:r>
          </a:p>
        </p:txBody>
      </p:sp>
    </p:spTree>
    <p:extLst>
      <p:ext uri="{BB962C8B-B14F-4D97-AF65-F5344CB8AC3E}">
        <p14:creationId xmlns:p14="http://schemas.microsoft.com/office/powerpoint/2010/main" val="30643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Cares About Your Holiness</a:t>
            </a:r>
          </a:p>
        </p:txBody>
      </p:sp>
      <p:sp>
        <p:nvSpPr>
          <p:cNvPr id="3" name="Content Placeholder 2"/>
          <p:cNvSpPr>
            <a:spLocks noGrp="1"/>
          </p:cNvSpPr>
          <p:nvPr>
            <p:ph idx="1"/>
          </p:nvPr>
        </p:nvSpPr>
        <p:spPr>
          <a:xfrm>
            <a:off x="457200" y="1200150"/>
            <a:ext cx="8229600" cy="3733799"/>
          </a:xfrm>
        </p:spPr>
        <p:txBody>
          <a:bodyPr/>
          <a:lstStyle/>
          <a:p>
            <a:r>
              <a:rPr lang="en-US" i="1" dirty="0" smtClean="0"/>
              <a:t>Lead me</a:t>
            </a:r>
          </a:p>
          <a:p>
            <a:pPr lvl="1"/>
            <a:r>
              <a:rPr lang="en-US" dirty="0" smtClean="0"/>
              <a:t>Not: </a:t>
            </a:r>
            <a:r>
              <a:rPr lang="en-US" i="1" dirty="0" smtClean="0"/>
              <a:t>tell me, point me, push me</a:t>
            </a:r>
            <a:endParaRPr lang="en-US" i="1" dirty="0"/>
          </a:p>
          <a:p>
            <a:pPr lvl="1"/>
            <a:r>
              <a:rPr lang="en-US" dirty="0" smtClean="0"/>
              <a:t>Like a shepherd (23:1-3)</a:t>
            </a:r>
          </a:p>
          <a:p>
            <a:pPr lvl="1"/>
            <a:r>
              <a:rPr lang="en-US" dirty="0" smtClean="0"/>
              <a:t>In accordance with </a:t>
            </a:r>
            <a:r>
              <a:rPr lang="en-US" dirty="0" smtClean="0"/>
              <a:t>God’s Word (Ps. </a:t>
            </a:r>
            <a:r>
              <a:rPr lang="en-US" dirty="0" smtClean="0"/>
              <a:t>1; 19</a:t>
            </a:r>
            <a:r>
              <a:rPr lang="en-US" dirty="0" smtClean="0"/>
              <a:t>; 119)</a:t>
            </a:r>
          </a:p>
        </p:txBody>
      </p:sp>
    </p:spTree>
    <p:extLst>
      <p:ext uri="{BB962C8B-B14F-4D97-AF65-F5344CB8AC3E}">
        <p14:creationId xmlns:p14="http://schemas.microsoft.com/office/powerpoint/2010/main" val="166168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Cares About Your Holiness</a:t>
            </a:r>
          </a:p>
        </p:txBody>
      </p:sp>
      <p:sp>
        <p:nvSpPr>
          <p:cNvPr id="3" name="Content Placeholder 2"/>
          <p:cNvSpPr>
            <a:spLocks noGrp="1"/>
          </p:cNvSpPr>
          <p:nvPr>
            <p:ph idx="1"/>
          </p:nvPr>
        </p:nvSpPr>
        <p:spPr>
          <a:xfrm>
            <a:off x="457200" y="1200150"/>
            <a:ext cx="8229600" cy="3733799"/>
          </a:xfrm>
        </p:spPr>
        <p:txBody>
          <a:bodyPr/>
          <a:lstStyle/>
          <a:p>
            <a:pPr marL="0" indent="0">
              <a:buNone/>
            </a:pPr>
            <a:r>
              <a:rPr lang="en-US" dirty="0" smtClean="0"/>
              <a:t>“As is indicated in Hebrews (12:5-8), part of the privilege of being God’s people is that of being tested (Jer. 20:12; Ps. 11:5; 139:23). …</a:t>
            </a:r>
          </a:p>
        </p:txBody>
      </p:sp>
    </p:spTree>
    <p:extLst>
      <p:ext uri="{BB962C8B-B14F-4D97-AF65-F5344CB8AC3E}">
        <p14:creationId xmlns:p14="http://schemas.microsoft.com/office/powerpoint/2010/main" val="223984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Cares About Your Holiness</a:t>
            </a:r>
          </a:p>
        </p:txBody>
      </p:sp>
      <p:sp>
        <p:nvSpPr>
          <p:cNvPr id="3" name="Content Placeholder 2"/>
          <p:cNvSpPr>
            <a:spLocks noGrp="1"/>
          </p:cNvSpPr>
          <p:nvPr>
            <p:ph idx="1"/>
          </p:nvPr>
        </p:nvSpPr>
        <p:spPr>
          <a:xfrm>
            <a:off x="457200" y="1200150"/>
            <a:ext cx="8229600" cy="3733799"/>
          </a:xfrm>
        </p:spPr>
        <p:txBody>
          <a:bodyPr/>
          <a:lstStyle/>
          <a:p>
            <a:pPr marL="0" indent="0">
              <a:buNone/>
            </a:pPr>
            <a:r>
              <a:rPr lang="en-US" sz="4000" dirty="0" smtClean="0"/>
              <a:t>“Unlike the Egyptian doctrine where the heart is weighed after death, Yahweh continually assays the hearts of his people that in the end they may come forth as gold (Zech. 13:9; Job 23:10).”</a:t>
            </a:r>
          </a:p>
        </p:txBody>
      </p:sp>
    </p:spTree>
    <p:extLst>
      <p:ext uri="{BB962C8B-B14F-4D97-AF65-F5344CB8AC3E}">
        <p14:creationId xmlns:p14="http://schemas.microsoft.com/office/powerpoint/2010/main" val="348504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Us?</a:t>
            </a:r>
            <a:endParaRPr lang="en-US" dirty="0"/>
          </a:p>
        </p:txBody>
      </p:sp>
      <p:sp>
        <p:nvSpPr>
          <p:cNvPr id="3" name="Content Placeholder 2"/>
          <p:cNvSpPr>
            <a:spLocks noGrp="1"/>
          </p:cNvSpPr>
          <p:nvPr>
            <p:ph idx="1"/>
          </p:nvPr>
        </p:nvSpPr>
        <p:spPr>
          <a:xfrm>
            <a:off x="457200" y="1200150"/>
            <a:ext cx="8229600" cy="3733799"/>
          </a:xfrm>
        </p:spPr>
        <p:txBody>
          <a:bodyPr/>
          <a:lstStyle/>
          <a:p>
            <a:r>
              <a:rPr lang="en-US" dirty="0" smtClean="0"/>
              <a:t>Invite God’s investigation</a:t>
            </a:r>
          </a:p>
          <a:p>
            <a:pPr lvl="1"/>
            <a:r>
              <a:rPr lang="en-US" dirty="0" smtClean="0"/>
              <a:t>Heb. </a:t>
            </a:r>
            <a:r>
              <a:rPr lang="en-US" dirty="0" smtClean="0"/>
              <a:t>12:4-11 (Prov. 3:12)</a:t>
            </a:r>
            <a:endParaRPr lang="en-US" dirty="0" smtClean="0"/>
          </a:p>
          <a:p>
            <a:pPr lvl="2"/>
            <a:r>
              <a:rPr lang="en-US" dirty="0" smtClean="0"/>
              <a:t>He is a </a:t>
            </a:r>
            <a:r>
              <a:rPr lang="en-US" i="1" dirty="0" smtClean="0"/>
              <a:t>Loving </a:t>
            </a:r>
            <a:r>
              <a:rPr lang="en-US" dirty="0" smtClean="0"/>
              <a:t>Father</a:t>
            </a:r>
          </a:p>
          <a:p>
            <a:pPr lvl="2"/>
            <a:r>
              <a:rPr lang="en-US" dirty="0" smtClean="0"/>
              <a:t>It is for our good (holiness)</a:t>
            </a:r>
          </a:p>
          <a:p>
            <a:pPr lvl="2"/>
            <a:r>
              <a:rPr lang="en-US" i="1" dirty="0" smtClean="0"/>
              <a:t>Peaceful fruit of </a:t>
            </a:r>
            <a:r>
              <a:rPr lang="en-US" i="1" dirty="0" smtClean="0"/>
              <a:t>righteousness</a:t>
            </a:r>
            <a:endParaRPr lang="en-US" i="1" dirty="0" smtClean="0"/>
          </a:p>
        </p:txBody>
      </p:sp>
    </p:spTree>
    <p:extLst>
      <p:ext uri="{BB962C8B-B14F-4D97-AF65-F5344CB8AC3E}">
        <p14:creationId xmlns:p14="http://schemas.microsoft.com/office/powerpoint/2010/main" val="196616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3350"/>
            <a:ext cx="1389996" cy="4884286"/>
          </a:xfrm>
          <a:prstGeom prst="rect">
            <a:avLst/>
          </a:prstGeom>
          <a:solidFill>
            <a:schemeClr val="bg2"/>
          </a:solidFill>
        </p:spPr>
        <p:txBody>
          <a:bodyPr vert="wordArtVert"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LOVE</a:t>
            </a:r>
            <a:endPar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7086600" y="155856"/>
            <a:ext cx="1389996" cy="4839273"/>
          </a:xfrm>
          <a:prstGeom prst="rect">
            <a:avLst/>
          </a:prstGeom>
          <a:solidFill>
            <a:schemeClr val="bg2"/>
          </a:solidFill>
        </p:spPr>
        <p:txBody>
          <a:bodyPr vert="wordArtVert"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HOLY</a:t>
            </a:r>
            <a:endPar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Rectangle 22"/>
          <p:cNvSpPr/>
          <p:nvPr/>
        </p:nvSpPr>
        <p:spPr>
          <a:xfrm>
            <a:off x="3286137" y="3428821"/>
            <a:ext cx="2579489" cy="1200329"/>
          </a:xfrm>
          <a:prstGeom prst="rect">
            <a:avLst/>
          </a:prstGeom>
          <a:solidFill>
            <a:schemeClr val="bg2"/>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‘FEAR’</a:t>
            </a: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5" name="Straight Connector 4"/>
          <p:cNvCxnSpPr>
            <a:endCxn id="23" idx="1"/>
          </p:cNvCxnSpPr>
          <p:nvPr/>
        </p:nvCxnSpPr>
        <p:spPr>
          <a:xfrm>
            <a:off x="2075796" y="1270273"/>
            <a:ext cx="1210341" cy="275871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23" idx="3"/>
          </p:cNvCxnSpPr>
          <p:nvPr/>
        </p:nvCxnSpPr>
        <p:spPr>
          <a:xfrm flipH="1">
            <a:off x="5865626" y="1270273"/>
            <a:ext cx="1220974" cy="275871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282570" y="2191992"/>
            <a:ext cx="586621" cy="1446558"/>
            <a:chOff x="0" y="0"/>
            <a:chExt cx="812041" cy="1849252"/>
          </a:xfrm>
          <a:solidFill>
            <a:schemeClr val="accent1"/>
          </a:solidFill>
        </p:grpSpPr>
        <p:sp>
          <p:nvSpPr>
            <p:cNvPr id="10" name="Oval 9"/>
            <p:cNvSpPr/>
            <p:nvPr/>
          </p:nvSpPr>
          <p:spPr>
            <a:xfrm>
              <a:off x="156949" y="0"/>
              <a:ext cx="511791" cy="49814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Connector 10"/>
            <p:cNvCxnSpPr/>
            <p:nvPr/>
          </p:nvCxnSpPr>
          <p:spPr>
            <a:xfrm flipH="1">
              <a:off x="409433" y="498143"/>
              <a:ext cx="0" cy="996589"/>
            </a:xfrm>
            <a:prstGeom prst="line">
              <a:avLst/>
            </a:prstGeom>
            <a:ln w="50800"/>
          </p:spPr>
          <p:style>
            <a:lnRef idx="2">
              <a:schemeClr val="accent5">
                <a:shade val="50000"/>
              </a:schemeClr>
            </a:lnRef>
            <a:fillRef idx="1">
              <a:schemeClr val="accent5"/>
            </a:fillRef>
            <a:effectRef idx="0">
              <a:schemeClr val="accent5"/>
            </a:effectRef>
            <a:fontRef idx="minor">
              <a:schemeClr val="lt1"/>
            </a:fontRef>
          </p:style>
        </p:cxnSp>
        <p:cxnSp>
          <p:nvCxnSpPr>
            <p:cNvPr id="12" name="Straight Connector 11"/>
            <p:cNvCxnSpPr/>
            <p:nvPr/>
          </p:nvCxnSpPr>
          <p:spPr>
            <a:xfrm flipH="1">
              <a:off x="402609" y="498143"/>
              <a:ext cx="409432" cy="314201"/>
            </a:xfrm>
            <a:prstGeom prst="line">
              <a:avLst/>
            </a:prstGeom>
            <a:ln w="50800"/>
          </p:spPr>
          <p:style>
            <a:lnRef idx="2">
              <a:schemeClr val="accent5">
                <a:shade val="50000"/>
              </a:schemeClr>
            </a:lnRef>
            <a:fillRef idx="1">
              <a:schemeClr val="accent5"/>
            </a:fillRef>
            <a:effectRef idx="0">
              <a:schemeClr val="accent5"/>
            </a:effectRef>
            <a:fontRef idx="minor">
              <a:schemeClr val="lt1"/>
            </a:fontRef>
          </p:style>
        </p:cxnSp>
        <p:cxnSp>
          <p:nvCxnSpPr>
            <p:cNvPr id="13" name="Straight Connector 12"/>
            <p:cNvCxnSpPr/>
            <p:nvPr/>
          </p:nvCxnSpPr>
          <p:spPr>
            <a:xfrm flipH="1" flipV="1">
              <a:off x="40943" y="498143"/>
              <a:ext cx="368216" cy="307074"/>
            </a:xfrm>
            <a:prstGeom prst="line">
              <a:avLst/>
            </a:prstGeom>
            <a:ln w="50800"/>
          </p:spPr>
          <p:style>
            <a:lnRef idx="2">
              <a:schemeClr val="accent5">
                <a:shade val="50000"/>
              </a:schemeClr>
            </a:lnRef>
            <a:fillRef idx="1">
              <a:schemeClr val="accent5"/>
            </a:fillRef>
            <a:effectRef idx="0">
              <a:schemeClr val="accent5"/>
            </a:effectRef>
            <a:fontRef idx="minor">
              <a:schemeClr val="lt1"/>
            </a:fontRef>
          </p:style>
        </p:cxnSp>
        <p:cxnSp>
          <p:nvCxnSpPr>
            <p:cNvPr id="14" name="Straight Connector 13"/>
            <p:cNvCxnSpPr/>
            <p:nvPr/>
          </p:nvCxnSpPr>
          <p:spPr>
            <a:xfrm flipH="1">
              <a:off x="0" y="1446662"/>
              <a:ext cx="402590" cy="368300"/>
            </a:xfrm>
            <a:prstGeom prst="line">
              <a:avLst/>
            </a:prstGeom>
            <a:ln w="50800"/>
          </p:spPr>
          <p:style>
            <a:lnRef idx="2">
              <a:schemeClr val="accent5">
                <a:shade val="50000"/>
              </a:schemeClr>
            </a:lnRef>
            <a:fillRef idx="1">
              <a:schemeClr val="accent5"/>
            </a:fillRef>
            <a:effectRef idx="0">
              <a:schemeClr val="accent5"/>
            </a:effectRef>
            <a:fontRef idx="minor">
              <a:schemeClr val="lt1"/>
            </a:fontRef>
          </p:style>
        </p:cxnSp>
        <p:cxnSp>
          <p:nvCxnSpPr>
            <p:cNvPr id="15" name="Straight Connector 14"/>
            <p:cNvCxnSpPr/>
            <p:nvPr/>
          </p:nvCxnSpPr>
          <p:spPr>
            <a:xfrm flipH="1" flipV="1">
              <a:off x="416257" y="1446662"/>
              <a:ext cx="394970" cy="402590"/>
            </a:xfrm>
            <a:prstGeom prst="line">
              <a:avLst/>
            </a:prstGeom>
            <a:ln w="50800"/>
          </p:spPr>
          <p:style>
            <a:lnRef idx="2">
              <a:schemeClr val="accent5">
                <a:shade val="50000"/>
              </a:schemeClr>
            </a:lnRef>
            <a:fillRef idx="1">
              <a:schemeClr val="accent5"/>
            </a:fillRef>
            <a:effectRef idx="0">
              <a:schemeClr val="accent5"/>
            </a:effectRef>
            <a:fontRef idx="minor">
              <a:schemeClr val="lt1"/>
            </a:fontRef>
          </p:style>
        </p:cxnSp>
      </p:grpSp>
    </p:spTree>
    <p:extLst>
      <p:ext uri="{BB962C8B-B14F-4D97-AF65-F5344CB8AC3E}">
        <p14:creationId xmlns:p14="http://schemas.microsoft.com/office/powerpoint/2010/main" val="137655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3350"/>
            <a:ext cx="1389996" cy="4884286"/>
          </a:xfrm>
          <a:prstGeom prst="rect">
            <a:avLst/>
          </a:prstGeom>
          <a:solidFill>
            <a:schemeClr val="bg2"/>
          </a:solidFill>
        </p:spPr>
        <p:txBody>
          <a:bodyPr vert="wordArtVert"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LOVE</a:t>
            </a:r>
            <a:endPar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7086600" y="155856"/>
            <a:ext cx="1389996" cy="4839273"/>
          </a:xfrm>
          <a:prstGeom prst="rect">
            <a:avLst/>
          </a:prstGeom>
          <a:solidFill>
            <a:schemeClr val="bg2"/>
          </a:solidFill>
        </p:spPr>
        <p:txBody>
          <a:bodyPr vert="wordArtVert"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HOLY</a:t>
            </a:r>
            <a:endPar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Rectangle 22"/>
          <p:cNvSpPr/>
          <p:nvPr/>
        </p:nvSpPr>
        <p:spPr>
          <a:xfrm>
            <a:off x="3732359" y="1975328"/>
            <a:ext cx="1406925" cy="1200329"/>
          </a:xfrm>
          <a:prstGeom prst="rect">
            <a:avLst/>
          </a:prstGeom>
          <a:solidFill>
            <a:schemeClr val="bg2"/>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VS.</a:t>
            </a: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1498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2 Corinthians 7:1</a:t>
            </a:r>
            <a:endParaRPr lang="en-US" i="1" dirty="0"/>
          </a:p>
        </p:txBody>
      </p:sp>
      <p:sp>
        <p:nvSpPr>
          <p:cNvPr id="3" name="Content Placeholder 2"/>
          <p:cNvSpPr>
            <a:spLocks noGrp="1"/>
          </p:cNvSpPr>
          <p:nvPr>
            <p:ph idx="1"/>
          </p:nvPr>
        </p:nvSpPr>
        <p:spPr>
          <a:xfrm>
            <a:off x="457200" y="1200150"/>
            <a:ext cx="8229600" cy="3733799"/>
          </a:xfrm>
        </p:spPr>
        <p:txBody>
          <a:bodyPr/>
          <a:lstStyle/>
          <a:p>
            <a:pPr marL="0" indent="0">
              <a:buNone/>
            </a:pPr>
            <a:r>
              <a:rPr lang="en-US" dirty="0" smtClean="0"/>
              <a:t>“Therefore</a:t>
            </a:r>
            <a:r>
              <a:rPr lang="en-US" dirty="0"/>
              <a:t>, having these promises, beloved, let us cleanse ourselves from all defilement of flesh and spirit, perfecting holiness in the fear of God</a:t>
            </a:r>
            <a:r>
              <a:rPr lang="en-US" dirty="0" smtClean="0"/>
              <a:t>.”</a:t>
            </a:r>
            <a:endParaRPr lang="en-US" dirty="0"/>
          </a:p>
        </p:txBody>
      </p:sp>
    </p:spTree>
    <p:extLst>
      <p:ext uri="{BB962C8B-B14F-4D97-AF65-F5344CB8AC3E}">
        <p14:creationId xmlns:p14="http://schemas.microsoft.com/office/powerpoint/2010/main" val="21466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3350"/>
            <a:ext cx="1389996" cy="4884286"/>
          </a:xfrm>
          <a:prstGeom prst="rect">
            <a:avLst/>
          </a:prstGeom>
          <a:solidFill>
            <a:schemeClr val="bg2"/>
          </a:solidFill>
        </p:spPr>
        <p:txBody>
          <a:bodyPr vert="wordArtVert"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LOVE</a:t>
            </a:r>
            <a:endPar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7086600" y="155856"/>
            <a:ext cx="1389996" cy="4839273"/>
          </a:xfrm>
          <a:prstGeom prst="rect">
            <a:avLst/>
          </a:prstGeom>
          <a:solidFill>
            <a:schemeClr val="bg2"/>
          </a:solidFill>
        </p:spPr>
        <p:txBody>
          <a:bodyPr vert="wordArtVert"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HOLY</a:t>
            </a:r>
            <a:endPar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Rectangle 22"/>
          <p:cNvSpPr/>
          <p:nvPr/>
        </p:nvSpPr>
        <p:spPr>
          <a:xfrm>
            <a:off x="3286137" y="3352621"/>
            <a:ext cx="2579489" cy="1200329"/>
          </a:xfrm>
          <a:prstGeom prst="rect">
            <a:avLst/>
          </a:prstGeom>
          <a:solidFill>
            <a:schemeClr val="bg2"/>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‘FEAR’</a:t>
            </a: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5" name="Straight Connector 4"/>
          <p:cNvCxnSpPr>
            <a:endCxn id="23" idx="1"/>
          </p:cNvCxnSpPr>
          <p:nvPr/>
        </p:nvCxnSpPr>
        <p:spPr>
          <a:xfrm>
            <a:off x="2075796" y="1152958"/>
            <a:ext cx="1210341" cy="279982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23" idx="3"/>
          </p:cNvCxnSpPr>
          <p:nvPr/>
        </p:nvCxnSpPr>
        <p:spPr>
          <a:xfrm flipH="1">
            <a:off x="5865626" y="1270273"/>
            <a:ext cx="1220974" cy="268251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282570" y="2115792"/>
            <a:ext cx="586621" cy="1446558"/>
            <a:chOff x="0" y="0"/>
            <a:chExt cx="812041" cy="1849252"/>
          </a:xfrm>
          <a:solidFill>
            <a:schemeClr val="accent1"/>
          </a:solidFill>
        </p:grpSpPr>
        <p:sp>
          <p:nvSpPr>
            <p:cNvPr id="10" name="Oval 9"/>
            <p:cNvSpPr/>
            <p:nvPr/>
          </p:nvSpPr>
          <p:spPr>
            <a:xfrm>
              <a:off x="156949" y="0"/>
              <a:ext cx="511791" cy="49814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Connector 10"/>
            <p:cNvCxnSpPr/>
            <p:nvPr/>
          </p:nvCxnSpPr>
          <p:spPr>
            <a:xfrm flipH="1">
              <a:off x="409433" y="498143"/>
              <a:ext cx="0" cy="996589"/>
            </a:xfrm>
            <a:prstGeom prst="line">
              <a:avLst/>
            </a:prstGeom>
            <a:ln w="50800"/>
          </p:spPr>
          <p:style>
            <a:lnRef idx="2">
              <a:schemeClr val="accent5">
                <a:shade val="50000"/>
              </a:schemeClr>
            </a:lnRef>
            <a:fillRef idx="1">
              <a:schemeClr val="accent5"/>
            </a:fillRef>
            <a:effectRef idx="0">
              <a:schemeClr val="accent5"/>
            </a:effectRef>
            <a:fontRef idx="minor">
              <a:schemeClr val="lt1"/>
            </a:fontRef>
          </p:style>
        </p:cxnSp>
        <p:cxnSp>
          <p:nvCxnSpPr>
            <p:cNvPr id="12" name="Straight Connector 11"/>
            <p:cNvCxnSpPr/>
            <p:nvPr/>
          </p:nvCxnSpPr>
          <p:spPr>
            <a:xfrm flipH="1">
              <a:off x="402609" y="498143"/>
              <a:ext cx="409432" cy="314201"/>
            </a:xfrm>
            <a:prstGeom prst="line">
              <a:avLst/>
            </a:prstGeom>
            <a:ln w="50800"/>
          </p:spPr>
          <p:style>
            <a:lnRef idx="2">
              <a:schemeClr val="accent5">
                <a:shade val="50000"/>
              </a:schemeClr>
            </a:lnRef>
            <a:fillRef idx="1">
              <a:schemeClr val="accent5"/>
            </a:fillRef>
            <a:effectRef idx="0">
              <a:schemeClr val="accent5"/>
            </a:effectRef>
            <a:fontRef idx="minor">
              <a:schemeClr val="lt1"/>
            </a:fontRef>
          </p:style>
        </p:cxnSp>
        <p:cxnSp>
          <p:nvCxnSpPr>
            <p:cNvPr id="13" name="Straight Connector 12"/>
            <p:cNvCxnSpPr/>
            <p:nvPr/>
          </p:nvCxnSpPr>
          <p:spPr>
            <a:xfrm flipH="1" flipV="1">
              <a:off x="40943" y="498143"/>
              <a:ext cx="368216" cy="307074"/>
            </a:xfrm>
            <a:prstGeom prst="line">
              <a:avLst/>
            </a:prstGeom>
            <a:ln w="50800"/>
          </p:spPr>
          <p:style>
            <a:lnRef idx="2">
              <a:schemeClr val="accent5">
                <a:shade val="50000"/>
              </a:schemeClr>
            </a:lnRef>
            <a:fillRef idx="1">
              <a:schemeClr val="accent5"/>
            </a:fillRef>
            <a:effectRef idx="0">
              <a:schemeClr val="accent5"/>
            </a:effectRef>
            <a:fontRef idx="minor">
              <a:schemeClr val="lt1"/>
            </a:fontRef>
          </p:style>
        </p:cxnSp>
        <p:cxnSp>
          <p:nvCxnSpPr>
            <p:cNvPr id="14" name="Straight Connector 13"/>
            <p:cNvCxnSpPr/>
            <p:nvPr/>
          </p:nvCxnSpPr>
          <p:spPr>
            <a:xfrm flipH="1">
              <a:off x="0" y="1446662"/>
              <a:ext cx="402590" cy="368300"/>
            </a:xfrm>
            <a:prstGeom prst="line">
              <a:avLst/>
            </a:prstGeom>
            <a:ln w="50800"/>
          </p:spPr>
          <p:style>
            <a:lnRef idx="2">
              <a:schemeClr val="accent5">
                <a:shade val="50000"/>
              </a:schemeClr>
            </a:lnRef>
            <a:fillRef idx="1">
              <a:schemeClr val="accent5"/>
            </a:fillRef>
            <a:effectRef idx="0">
              <a:schemeClr val="accent5"/>
            </a:effectRef>
            <a:fontRef idx="minor">
              <a:schemeClr val="lt1"/>
            </a:fontRef>
          </p:style>
        </p:cxnSp>
        <p:cxnSp>
          <p:nvCxnSpPr>
            <p:cNvPr id="15" name="Straight Connector 14"/>
            <p:cNvCxnSpPr/>
            <p:nvPr/>
          </p:nvCxnSpPr>
          <p:spPr>
            <a:xfrm flipH="1" flipV="1">
              <a:off x="416257" y="1446662"/>
              <a:ext cx="394970" cy="402590"/>
            </a:xfrm>
            <a:prstGeom prst="line">
              <a:avLst/>
            </a:prstGeom>
            <a:ln w="50800"/>
          </p:spPr>
          <p:style>
            <a:lnRef idx="2">
              <a:schemeClr val="accent5">
                <a:shade val="50000"/>
              </a:schemeClr>
            </a:lnRef>
            <a:fillRef idx="1">
              <a:schemeClr val="accent5"/>
            </a:fillRef>
            <a:effectRef idx="0">
              <a:schemeClr val="accent5"/>
            </a:effectRef>
            <a:fontRef idx="minor">
              <a:schemeClr val="lt1"/>
            </a:fontRef>
          </p:style>
        </p:cxnSp>
      </p:grpSp>
    </p:spTree>
    <p:extLst>
      <p:ext uri="{BB962C8B-B14F-4D97-AF65-F5344CB8AC3E}">
        <p14:creationId xmlns:p14="http://schemas.microsoft.com/office/powerpoint/2010/main" val="258374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Acts 9:31</a:t>
            </a:r>
            <a:endParaRPr lang="en-US" i="1" dirty="0"/>
          </a:p>
        </p:txBody>
      </p:sp>
      <p:sp>
        <p:nvSpPr>
          <p:cNvPr id="3" name="Content Placeholder 2"/>
          <p:cNvSpPr>
            <a:spLocks noGrp="1"/>
          </p:cNvSpPr>
          <p:nvPr>
            <p:ph idx="1"/>
          </p:nvPr>
        </p:nvSpPr>
        <p:spPr>
          <a:xfrm>
            <a:off x="457200" y="1200150"/>
            <a:ext cx="8229600" cy="3733799"/>
          </a:xfrm>
        </p:spPr>
        <p:txBody>
          <a:bodyPr/>
          <a:lstStyle/>
          <a:p>
            <a:pPr marL="0" indent="0">
              <a:buNone/>
            </a:pPr>
            <a:r>
              <a:rPr lang="en-US" dirty="0" smtClean="0"/>
              <a:t>“…and </a:t>
            </a:r>
            <a:r>
              <a:rPr lang="en-US" dirty="0"/>
              <a:t>going on in the fear of the Lord and in the comfort of the Holy Spirit, </a:t>
            </a:r>
            <a:r>
              <a:rPr lang="en-US" dirty="0" smtClean="0"/>
              <a:t>[the church] </a:t>
            </a:r>
            <a:r>
              <a:rPr lang="en-US" dirty="0"/>
              <a:t>continued to increase</a:t>
            </a:r>
            <a:r>
              <a:rPr lang="en-US" dirty="0" smtClean="0"/>
              <a:t>.”</a:t>
            </a:r>
            <a:endParaRPr lang="en-US" dirty="0"/>
          </a:p>
        </p:txBody>
      </p:sp>
    </p:spTree>
    <p:extLst>
      <p:ext uri="{BB962C8B-B14F-4D97-AF65-F5344CB8AC3E}">
        <p14:creationId xmlns:p14="http://schemas.microsoft.com/office/powerpoint/2010/main" val="34101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0"/>
            <a:ext cx="7772400" cy="1676400"/>
          </a:xfrm>
          <a:solidFill>
            <a:schemeClr val="bg2">
              <a:alpha val="85000"/>
            </a:schemeClr>
          </a:solidFill>
          <a:effectLst>
            <a:softEdge rad="31750"/>
          </a:effectLst>
        </p:spPr>
        <p:txBody>
          <a:bodyPr>
            <a:noAutofit/>
          </a:bodyPr>
          <a:lstStyle/>
          <a:p>
            <a:r>
              <a:rPr lang="en-US" sz="5400" i="1" dirty="0" smtClean="0"/>
              <a:t>Interacting with</a:t>
            </a:r>
            <a:r>
              <a:rPr lang="en-US" sz="5400" i="1" dirty="0"/>
              <a:t> </a:t>
            </a:r>
            <a:r>
              <a:rPr lang="en-US" sz="5400" i="1" dirty="0" smtClean="0"/>
              <a:t>God</a:t>
            </a:r>
            <a:br>
              <a:rPr lang="en-US" sz="5400" i="1" dirty="0" smtClean="0"/>
            </a:br>
            <a:r>
              <a:rPr lang="en-US" sz="5400" i="1" dirty="0" smtClean="0"/>
              <a:t>Part 2</a:t>
            </a:r>
            <a:endParaRPr lang="en-US" sz="5400" i="1" dirty="0"/>
          </a:p>
        </p:txBody>
      </p:sp>
      <p:sp>
        <p:nvSpPr>
          <p:cNvPr id="3" name="Subtitle 2"/>
          <p:cNvSpPr>
            <a:spLocks noGrp="1"/>
          </p:cNvSpPr>
          <p:nvPr>
            <p:ph type="subTitle" idx="1"/>
          </p:nvPr>
        </p:nvSpPr>
        <p:spPr>
          <a:xfrm>
            <a:off x="1371600" y="3295650"/>
            <a:ext cx="6400800" cy="800100"/>
          </a:xfrm>
          <a:solidFill>
            <a:schemeClr val="bg2">
              <a:alpha val="85000"/>
            </a:schemeClr>
          </a:solidFill>
          <a:effectLst>
            <a:softEdge rad="31750"/>
          </a:effectLst>
        </p:spPr>
        <p:txBody>
          <a:bodyPr/>
          <a:lstStyle/>
          <a:p>
            <a:r>
              <a:rPr lang="en-US" dirty="0" smtClean="0"/>
              <a:t>Psalm 139</a:t>
            </a:r>
            <a:endParaRPr lang="en-US" dirty="0"/>
          </a:p>
        </p:txBody>
      </p:sp>
    </p:spTree>
    <p:extLst>
      <p:ext uri="{BB962C8B-B14F-4D97-AF65-F5344CB8AC3E}">
        <p14:creationId xmlns:p14="http://schemas.microsoft.com/office/powerpoint/2010/main" val="295416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139:1-12</a:t>
            </a:r>
            <a:endParaRPr lang="en-US" dirty="0"/>
          </a:p>
        </p:txBody>
      </p:sp>
      <p:sp>
        <p:nvSpPr>
          <p:cNvPr id="3" name="Content Placeholder 2"/>
          <p:cNvSpPr>
            <a:spLocks noGrp="1"/>
          </p:cNvSpPr>
          <p:nvPr>
            <p:ph idx="1"/>
          </p:nvPr>
        </p:nvSpPr>
        <p:spPr>
          <a:xfrm>
            <a:off x="457200" y="1200150"/>
            <a:ext cx="8229600" cy="3733799"/>
          </a:xfrm>
        </p:spPr>
        <p:txBody>
          <a:bodyPr/>
          <a:lstStyle/>
          <a:p>
            <a:pPr marL="800100" indent="-742950">
              <a:spcBef>
                <a:spcPts val="600"/>
              </a:spcBef>
              <a:buFont typeface="+mj-lt"/>
              <a:buAutoNum type="arabicPeriod"/>
            </a:pPr>
            <a:r>
              <a:rPr lang="en-US" dirty="0" smtClean="0"/>
              <a:t>God Knows Everything About You (1-6)</a:t>
            </a:r>
          </a:p>
          <a:p>
            <a:pPr marL="800100" indent="-742950">
              <a:spcBef>
                <a:spcPts val="600"/>
              </a:spcBef>
              <a:buFont typeface="+mj-lt"/>
              <a:buAutoNum type="arabicPeriod"/>
            </a:pPr>
            <a:r>
              <a:rPr lang="en-US" dirty="0" smtClean="0"/>
              <a:t>God Is Everywhere You Could Go (7-12)</a:t>
            </a:r>
          </a:p>
          <a:p>
            <a:pPr marL="57150" indent="0">
              <a:spcBef>
                <a:spcPts val="600"/>
              </a:spcBef>
              <a:buNone/>
            </a:pPr>
            <a:endParaRPr lang="en-US" dirty="0" smtClean="0"/>
          </a:p>
        </p:txBody>
      </p:sp>
    </p:spTree>
    <p:extLst>
      <p:ext uri="{BB962C8B-B14F-4D97-AF65-F5344CB8AC3E}">
        <p14:creationId xmlns:p14="http://schemas.microsoft.com/office/powerpoint/2010/main" val="29955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139:13-24</a:t>
            </a:r>
            <a:endParaRPr lang="en-US" dirty="0"/>
          </a:p>
        </p:txBody>
      </p:sp>
      <p:sp>
        <p:nvSpPr>
          <p:cNvPr id="3" name="Content Placeholder 2"/>
          <p:cNvSpPr>
            <a:spLocks noGrp="1"/>
          </p:cNvSpPr>
          <p:nvPr>
            <p:ph idx="1"/>
          </p:nvPr>
        </p:nvSpPr>
        <p:spPr>
          <a:xfrm>
            <a:off x="457200" y="1200150"/>
            <a:ext cx="8229600" cy="3733799"/>
          </a:xfrm>
        </p:spPr>
        <p:txBody>
          <a:bodyPr/>
          <a:lstStyle/>
          <a:p>
            <a:pPr marL="800100" indent="-742950">
              <a:spcBef>
                <a:spcPts val="600"/>
              </a:spcBef>
              <a:buFont typeface="+mj-lt"/>
              <a:buAutoNum type="arabicPeriod" startAt="3"/>
            </a:pPr>
            <a:r>
              <a:rPr lang="en-US" dirty="0" smtClean="0"/>
              <a:t>God Made You (13-18)</a:t>
            </a:r>
          </a:p>
          <a:p>
            <a:pPr marL="800100" indent="-742950">
              <a:spcBef>
                <a:spcPts val="600"/>
              </a:spcBef>
              <a:buFont typeface="+mj-lt"/>
              <a:buAutoNum type="arabicPeriod" startAt="3"/>
            </a:pPr>
            <a:r>
              <a:rPr lang="en-US" dirty="0" smtClean="0"/>
              <a:t>God Cares About Your Holiness (19-24)</a:t>
            </a:r>
          </a:p>
          <a:p>
            <a:pPr marL="57150" indent="0">
              <a:spcBef>
                <a:spcPts val="600"/>
              </a:spcBef>
              <a:buNone/>
            </a:pPr>
            <a:endParaRPr lang="en-US" dirty="0" smtClean="0"/>
          </a:p>
        </p:txBody>
      </p:sp>
    </p:spTree>
    <p:extLst>
      <p:ext uri="{BB962C8B-B14F-4D97-AF65-F5344CB8AC3E}">
        <p14:creationId xmlns:p14="http://schemas.microsoft.com/office/powerpoint/2010/main" val="77626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9971</TotalTime>
  <Words>638</Words>
  <Application>Microsoft Office PowerPoint</Application>
  <PresentationFormat>On-screen Show (16:9)</PresentationFormat>
  <Paragraphs>97</Paragraphs>
  <Slides>29</Slides>
  <Notes>18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vt:lpstr>
      <vt:lpstr>PowerPoint Presentation</vt:lpstr>
      <vt:lpstr>PowerPoint Presentation</vt:lpstr>
      <vt:lpstr>PowerPoint Presentation</vt:lpstr>
      <vt:lpstr>2 Corinthians 7:1</vt:lpstr>
      <vt:lpstr>PowerPoint Presentation</vt:lpstr>
      <vt:lpstr>Acts 9:31</vt:lpstr>
      <vt:lpstr>Interacting with God Part 2</vt:lpstr>
      <vt:lpstr>Psalm 139:1-12</vt:lpstr>
      <vt:lpstr>Psalm 139:13-24</vt:lpstr>
      <vt:lpstr>God Made You</vt:lpstr>
      <vt:lpstr>PowerPoint Presentation</vt:lpstr>
      <vt:lpstr>PowerPoint Presentation</vt:lpstr>
      <vt:lpstr>PowerPoint Presentation</vt:lpstr>
      <vt:lpstr>God Made You</vt:lpstr>
      <vt:lpstr>PowerPoint Presentation</vt:lpstr>
      <vt:lpstr>God Made You</vt:lpstr>
      <vt:lpstr>God Made You</vt:lpstr>
      <vt:lpstr>God Cares About Your Holiness</vt:lpstr>
      <vt:lpstr>God Cares About Your Holiness</vt:lpstr>
      <vt:lpstr>God Cares About Your Holiness</vt:lpstr>
      <vt:lpstr>God Cares About Your Holiness</vt:lpstr>
      <vt:lpstr>God Cares About Your Holiness</vt:lpstr>
      <vt:lpstr>God Cares About Your Holiness</vt:lpstr>
      <vt:lpstr>God Cares About Your Holiness</vt:lpstr>
      <vt:lpstr>God Cares About Your Holiness</vt:lpstr>
      <vt:lpstr>God Cares About Your Holiness</vt:lpstr>
      <vt:lpstr>God Cares About Your Holiness</vt:lpstr>
      <vt:lpstr>What About Us?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Bjorkfelt</dc:creator>
  <cp:lastModifiedBy>Eric Bjorkfelt</cp:lastModifiedBy>
  <cp:revision>294</cp:revision>
  <cp:lastPrinted>2015-10-09T15:07:02Z</cp:lastPrinted>
  <dcterms:created xsi:type="dcterms:W3CDTF">2015-09-09T15:02:00Z</dcterms:created>
  <dcterms:modified xsi:type="dcterms:W3CDTF">2015-10-25T12:54:07Z</dcterms:modified>
</cp:coreProperties>
</file>